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5" r:id="rId5"/>
    <p:sldId id="260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6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D8D9-73E1-4978-876D-512EFDFC2BF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943-2661-4551-A917-0EFC340FE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Резултат с изображение за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4" y="2235201"/>
            <a:ext cx="9144000" cy="2387600"/>
          </a:xfrm>
        </p:spPr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Fundamentials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9021"/>
            <a:ext cx="9144000" cy="1655762"/>
          </a:xfrm>
        </p:spPr>
        <p:txBody>
          <a:bodyPr/>
          <a:lstStyle/>
          <a:p>
            <a:r>
              <a:rPr lang="en-US" dirty="0" smtClean="0"/>
              <a:t>The open platform to build, ship and run any application 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1026" name="Picture 2" descr="Резултат с изображение за docker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95" y="1768607"/>
            <a:ext cx="3215810" cy="399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2" y="369609"/>
            <a:ext cx="11361505" cy="3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specify what to do when build the image</a:t>
            </a:r>
          </a:p>
          <a:p>
            <a:r>
              <a:rPr lang="en-US" dirty="0" smtClean="0"/>
              <a:t>FROM instruction specified what the base image should be</a:t>
            </a:r>
          </a:p>
          <a:p>
            <a:r>
              <a:rPr lang="en-US" dirty="0" smtClean="0"/>
              <a:t>RUN instruction specified a command to execute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78149"/>
            <a:ext cx="10515600" cy="24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Instructions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4423"/>
            <a:ext cx="11015453" cy="43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510"/>
            <a:ext cx="10665664" cy="42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5" y="0"/>
            <a:ext cx="3590925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from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your own image and verify the </a:t>
            </a:r>
            <a:r>
              <a:rPr lang="en-US" b="1" dirty="0" smtClean="0"/>
              <a:t>curl</a:t>
            </a:r>
            <a:r>
              <a:rPr lang="en-US" dirty="0" smtClean="0"/>
              <a:t> is inside the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43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CMD Instructions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0" y="1592494"/>
            <a:ext cx="10779880" cy="4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" y="0"/>
            <a:ext cx="12021733" cy="59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ENTRYPOINT Instruction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2" y="1690688"/>
            <a:ext cx="11075315" cy="43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and Stop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9" y="2075379"/>
            <a:ext cx="10868621" cy="31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10" y="2675427"/>
            <a:ext cx="7019380" cy="341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10+ Engineering experience (Cisco Systems, VMware ) </a:t>
            </a:r>
          </a:p>
          <a:p>
            <a:r>
              <a:rPr lang="en-US" dirty="0" smtClean="0"/>
              <a:t>Continuous Operations freak and AWS enthusiast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terminal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704"/>
            <a:ext cx="10072955" cy="47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Clean-up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smtClean="0"/>
              <a:t>rm </a:t>
            </a:r>
            <a:r>
              <a:rPr lang="en-US" dirty="0" smtClean="0"/>
              <a:t>$(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 –q)</a:t>
            </a:r>
          </a:p>
          <a:p>
            <a:r>
              <a:rPr lang="en-US" dirty="0" smtClean="0"/>
              <a:t>Images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images -q --filter "dangling=true")</a:t>
            </a:r>
          </a:p>
          <a:p>
            <a:r>
              <a:rPr lang="en-US" dirty="0" smtClean="0"/>
              <a:t>Volumes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volumes </a:t>
            </a:r>
            <a:r>
              <a:rPr lang="en-US" dirty="0" err="1" smtClean="0"/>
              <a:t>rm</a:t>
            </a: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volume </a:t>
            </a:r>
            <a:r>
              <a:rPr lang="en-US" dirty="0" err="1" smtClean="0"/>
              <a:t>rm</a:t>
            </a:r>
            <a:r>
              <a:rPr lang="en-US" dirty="0" smtClean="0"/>
              <a:t> $(</a:t>
            </a:r>
            <a:r>
              <a:rPr lang="en-US" dirty="0" err="1" smtClean="0"/>
              <a:t>docker</a:t>
            </a:r>
            <a:r>
              <a:rPr lang="en-US" dirty="0" smtClean="0"/>
              <a:t> volume ls -</a:t>
            </a:r>
            <a:r>
              <a:rPr lang="en-US" dirty="0" err="1" smtClean="0"/>
              <a:t>qf</a:t>
            </a:r>
            <a:r>
              <a:rPr lang="en-US" dirty="0" smtClean="0"/>
              <a:t> dangling=true)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3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create their own repositories on Docker Hub</a:t>
            </a:r>
          </a:p>
          <a:p>
            <a:r>
              <a:rPr lang="en-US" dirty="0" smtClean="0"/>
              <a:t>Public vs Private</a:t>
            </a:r>
          </a:p>
          <a:p>
            <a:r>
              <a:rPr lang="en-US" dirty="0" smtClean="0"/>
              <a:t>Push local images to a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75" y="3515843"/>
            <a:ext cx="8194388" cy="29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Images to 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err="1" smtClean="0"/>
              <a:t>docker</a:t>
            </a:r>
            <a:r>
              <a:rPr lang="en-US" b="1" dirty="0" smtClean="0"/>
              <a:t> push </a:t>
            </a:r>
            <a:r>
              <a:rPr lang="en-US" dirty="0" smtClean="0"/>
              <a:t>command</a:t>
            </a:r>
          </a:p>
          <a:p>
            <a:r>
              <a:rPr lang="en-US" dirty="0" smtClean="0"/>
              <a:t>Syntax: </a:t>
            </a:r>
            <a:r>
              <a:rPr lang="en-US" b="1" dirty="0" err="1" smtClean="0"/>
              <a:t>docker</a:t>
            </a:r>
            <a:r>
              <a:rPr lang="en-US" b="1" dirty="0" smtClean="0"/>
              <a:t> push </a:t>
            </a:r>
            <a:r>
              <a:rPr lang="en-US" b="1" dirty="0" err="1" smtClean="0"/>
              <a:t>repo:tag</a:t>
            </a:r>
            <a:endParaRPr lang="en-US" b="1" dirty="0" smtClean="0"/>
          </a:p>
          <a:p>
            <a:r>
              <a:rPr lang="en-US" dirty="0" err="1" smtClean="0"/>
              <a:t>Locla</a:t>
            </a:r>
            <a:r>
              <a:rPr lang="en-US" dirty="0" smtClean="0"/>
              <a:t> repo </a:t>
            </a:r>
            <a:r>
              <a:rPr lang="en-US" b="1" dirty="0" smtClean="0"/>
              <a:t>MUST</a:t>
            </a:r>
            <a:r>
              <a:rPr lang="en-US" dirty="0" smtClean="0"/>
              <a:t> have the same name and tag as the Docker Hub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Tagging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102539" cy="44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" y="0"/>
            <a:ext cx="12188138" cy="62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11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3" y="1690688"/>
            <a:ext cx="1063923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a Volume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" y="1690688"/>
            <a:ext cx="11152009" cy="45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 in </a:t>
            </a:r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7154"/>
            <a:ext cx="10747733" cy="43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of volumes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90112"/>
            <a:ext cx="10660926" cy="3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 hours including exercises time</a:t>
            </a:r>
          </a:p>
          <a:p>
            <a:r>
              <a:rPr lang="en-US" dirty="0" smtClean="0"/>
              <a:t>“Introduction to Docker” course required</a:t>
            </a:r>
          </a:p>
          <a:p>
            <a:r>
              <a:rPr lang="en-US" dirty="0" smtClean="0"/>
              <a:t>You will need:</a:t>
            </a:r>
          </a:p>
          <a:p>
            <a:pPr lvl="1"/>
            <a:r>
              <a:rPr lang="en-US" dirty="0" smtClean="0"/>
              <a:t>Linux machine</a:t>
            </a:r>
          </a:p>
          <a:p>
            <a:pPr lvl="2"/>
            <a:r>
              <a:rPr lang="en-US" dirty="0" smtClean="0"/>
              <a:t>Dedicated</a:t>
            </a:r>
          </a:p>
          <a:p>
            <a:pPr lvl="2"/>
            <a:r>
              <a:rPr lang="en-US" dirty="0" smtClean="0"/>
              <a:t>VM</a:t>
            </a:r>
          </a:p>
          <a:p>
            <a:pPr lvl="2"/>
            <a:r>
              <a:rPr lang="en-US" dirty="0" smtClean="0"/>
              <a:t>Cloud provided</a:t>
            </a:r>
          </a:p>
          <a:p>
            <a:pPr lvl="1"/>
            <a:r>
              <a:rPr lang="en-US" dirty="0" smtClean="0"/>
              <a:t>Enthusiasm</a:t>
            </a:r>
          </a:p>
          <a:p>
            <a:r>
              <a:rPr lang="en-US" dirty="0" smtClean="0"/>
              <a:t>Registration at hub.docker.com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6" y="0"/>
            <a:ext cx="12036534" cy="59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78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234"/>
            <a:ext cx="11090615" cy="44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Automapping</a:t>
            </a:r>
            <a:r>
              <a:rPr lang="en-US" dirty="0" smtClean="0"/>
              <a:t> 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76175" cy="42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24175"/>
            <a:ext cx="11076840" cy="43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8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7458"/>
          </a:xfrm>
        </p:spPr>
        <p:txBody>
          <a:bodyPr/>
          <a:lstStyle/>
          <a:p>
            <a:r>
              <a:rPr lang="en-US" dirty="0" smtClean="0"/>
              <a:t>Create the source container first</a:t>
            </a:r>
          </a:p>
          <a:p>
            <a:r>
              <a:rPr lang="en-US" dirty="0" smtClean="0"/>
              <a:t>Create the recipient container and use the </a:t>
            </a:r>
            <a:r>
              <a:rPr lang="en-US" b="1" dirty="0" smtClean="0"/>
              <a:t>--link</a:t>
            </a:r>
            <a:r>
              <a:rPr lang="en-US" dirty="0" smtClean="0"/>
              <a:t> option</a:t>
            </a:r>
          </a:p>
          <a:p>
            <a:endParaRPr lang="en-US" dirty="0"/>
          </a:p>
          <a:p>
            <a:r>
              <a:rPr lang="en-US" dirty="0" smtClean="0"/>
              <a:t>Best practice – give your container meaningful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8" y="3746395"/>
            <a:ext cx="10741904" cy="2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Use cases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2" y="1690688"/>
            <a:ext cx="10584720" cy="29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5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3" y="0"/>
            <a:ext cx="11543128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7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hands dirty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Nginx –p 555:80 and Jenkins –p 8000:8080 images with persistent volumes on the file system</a:t>
            </a:r>
          </a:p>
          <a:p>
            <a:r>
              <a:rPr lang="en-US" dirty="0" smtClean="0"/>
              <a:t>Ensure you are able to login in localhost:8000 and the data will endurance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–f </a:t>
            </a:r>
            <a:r>
              <a:rPr lang="en-US" dirty="0" err="1" smtClean="0"/>
              <a:t>jenkins</a:t>
            </a:r>
            <a:endParaRPr lang="en-US" dirty="0" smtClean="0"/>
          </a:p>
          <a:p>
            <a:r>
              <a:rPr lang="en-US" dirty="0" smtClean="0"/>
              <a:t>Modify Nginx configuration so any request to http://localhost:555/jenkins should be redirected to our Jenkins service</a:t>
            </a:r>
          </a:p>
        </p:txBody>
      </p:sp>
    </p:spTree>
    <p:extLst>
      <p:ext uri="{BB962C8B-B14F-4D97-AF65-F5344CB8AC3E}">
        <p14:creationId xmlns:p14="http://schemas.microsoft.com/office/powerpoint/2010/main" val="121269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99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“Introductions to Docker”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 to Docker</a:t>
            </a:r>
          </a:p>
          <a:p>
            <a:r>
              <a:rPr lang="en-US" dirty="0" smtClean="0"/>
              <a:t>Benefits of Container based virtualization</a:t>
            </a:r>
          </a:p>
          <a:p>
            <a:r>
              <a:rPr lang="en-US" dirty="0" smtClean="0"/>
              <a:t>Docker concepts and terms</a:t>
            </a:r>
          </a:p>
          <a:p>
            <a:r>
              <a:rPr lang="en-US" dirty="0" smtClean="0"/>
              <a:t>Simple container examples</a:t>
            </a:r>
          </a:p>
          <a:p>
            <a:r>
              <a:rPr lang="en-US" dirty="0" smtClean="0"/>
              <a:t>Commands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run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Open Question</a:t>
            </a:r>
          </a:p>
          <a:p>
            <a:pPr lvl="1"/>
            <a:r>
              <a:rPr lang="en-US" dirty="0" smtClean="0"/>
              <a:t>Windows image</a:t>
            </a:r>
          </a:p>
          <a:p>
            <a:pPr lvl="1"/>
            <a:r>
              <a:rPr lang="en-US" dirty="0" err="1" smtClean="0"/>
              <a:t>Freebsd</a:t>
            </a:r>
            <a:r>
              <a:rPr lang="en-US" dirty="0" smtClean="0"/>
              <a:t>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Images</a:t>
            </a:r>
          </a:p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Managing Images and Containers</a:t>
            </a:r>
          </a:p>
          <a:p>
            <a:r>
              <a:rPr lang="en-US" dirty="0" smtClean="0"/>
              <a:t>Pushing Images on Docker Hub</a:t>
            </a:r>
          </a:p>
          <a:p>
            <a:r>
              <a:rPr lang="en-US" dirty="0" smtClean="0"/>
              <a:t>Docker Volumes</a:t>
            </a:r>
          </a:p>
          <a:p>
            <a:r>
              <a:rPr lang="en-US" dirty="0" smtClean="0"/>
              <a:t>Basic Container networking</a:t>
            </a:r>
          </a:p>
          <a:p>
            <a:r>
              <a:rPr lang="en-US" dirty="0" smtClean="0"/>
              <a:t>Configuring our first app</a:t>
            </a:r>
          </a:p>
        </p:txBody>
      </p:sp>
    </p:spTree>
    <p:extLst>
      <p:ext uri="{BB962C8B-B14F-4D97-AF65-F5344CB8AC3E}">
        <p14:creationId xmlns:p14="http://schemas.microsoft.com/office/powerpoint/2010/main" val="33190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7" y="1571591"/>
            <a:ext cx="10445173" cy="38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Container Writable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00562" cy="43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858"/>
            <a:ext cx="10212512" cy="17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7649</TotalTime>
  <Words>383</Words>
  <Application>Microsoft Office PowerPoint</Application>
  <PresentationFormat>Widescreen</PresentationFormat>
  <Paragraphs>90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Docker Fundamentials</vt:lpstr>
      <vt:lpstr>About me</vt:lpstr>
      <vt:lpstr>Session Logistics</vt:lpstr>
      <vt:lpstr>Recap from “Introductions to Docker”</vt:lpstr>
      <vt:lpstr>Agenda</vt:lpstr>
      <vt:lpstr>Image Layers</vt:lpstr>
      <vt:lpstr>The Container Writable Layers</vt:lpstr>
      <vt:lpstr>Docker Commit</vt:lpstr>
      <vt:lpstr>PowerPoint Presentation</vt:lpstr>
      <vt:lpstr>Dockerfile</vt:lpstr>
      <vt:lpstr>PowerPoint Presentation</vt:lpstr>
      <vt:lpstr>Dockerfile Instructions</vt:lpstr>
      <vt:lpstr>Run Instructions</vt:lpstr>
      <vt:lpstr>Docker Build</vt:lpstr>
      <vt:lpstr>Build from Dockerfile</vt:lpstr>
      <vt:lpstr>CMD Instructions</vt:lpstr>
      <vt:lpstr>PowerPoint Presentation</vt:lpstr>
      <vt:lpstr>ENTRYPOINT Instruction</vt:lpstr>
      <vt:lpstr>Start and Stop Containers</vt:lpstr>
      <vt:lpstr>Getting terminal access</vt:lpstr>
      <vt:lpstr>PowerPoint Presentation</vt:lpstr>
      <vt:lpstr>Docker Hub Repositories</vt:lpstr>
      <vt:lpstr>Pushing Images to Docker Hub</vt:lpstr>
      <vt:lpstr>Tagging Images</vt:lpstr>
      <vt:lpstr>PowerPoint Presentation</vt:lpstr>
      <vt:lpstr>Volumes</vt:lpstr>
      <vt:lpstr>Mount a Volume </vt:lpstr>
      <vt:lpstr>Volumes in Dockerfile</vt:lpstr>
      <vt:lpstr>User of volumes</vt:lpstr>
      <vt:lpstr>PowerPoint Presentation</vt:lpstr>
      <vt:lpstr>Mapping ports</vt:lpstr>
      <vt:lpstr>Automapping ports</vt:lpstr>
      <vt:lpstr>Linking Containers</vt:lpstr>
      <vt:lpstr>Create a Link</vt:lpstr>
      <vt:lpstr>Linking Use cases</vt:lpstr>
      <vt:lpstr>PowerPoint Presentation</vt:lpstr>
      <vt:lpstr>Make hands dirty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Sharkov</dc:creator>
  <cp:lastModifiedBy>Ivaylo Sharkov</cp:lastModifiedBy>
  <cp:revision>46</cp:revision>
  <dcterms:created xsi:type="dcterms:W3CDTF">2017-09-21T07:31:12Z</dcterms:created>
  <dcterms:modified xsi:type="dcterms:W3CDTF">2017-09-28T11:43:17Z</dcterms:modified>
</cp:coreProperties>
</file>